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0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jpeg" ContentType="image/jpe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2.png" ContentType="image/png"/>
  <Override PartName="/ppt/media/image29.jpeg" ContentType="image/jpe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3.jpeg" ContentType="image/jpeg"/>
  <Override PartName="/ppt/media/image11.png" ContentType="image/png"/>
  <Override PartName="/ppt/media/image12.png" ContentType="image/png"/>
  <Override PartName="/ppt/media/image6.png" ContentType="image/png"/>
  <Override PartName="/ppt/media/image14.jpeg" ContentType="image/jpeg"/>
  <Override PartName="/ppt/media/image5.png" ContentType="image/png"/>
  <Override PartName="/ppt/media/image20.png" ContentType="image/png"/>
  <Override PartName="/ppt/media/image15.jpeg" ContentType="image/jpeg"/>
  <Override PartName="/ppt/media/image16.png" ContentType="image/png"/>
  <Override PartName="/ppt/media/image21.jpeg" ContentType="image/jpeg"/>
  <Override PartName="/ppt/media/image17.jpeg" ContentType="image/jpeg"/>
  <Override PartName="/ppt/media/image18.png" ContentType="image/png"/>
  <Override PartName="/ppt/media/image1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04AB01F-77F8-4730-A99A-32DFE8524DA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from Marques group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03280" y="174240"/>
            <a:ext cx="9066960" cy="18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3280" y="1905480"/>
            <a:ext cx="9066960" cy="424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5543280" y="4787280"/>
            <a:ext cx="4460760" cy="136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82440" y="7248240"/>
            <a:ext cx="984852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369920" y="4247640"/>
            <a:ext cx="2489040" cy="251532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7092000" y="4356000"/>
            <a:ext cx="213120" cy="13651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5"/>
          <p:cNvSpPr/>
          <p:nvPr/>
        </p:nvSpPr>
        <p:spPr>
          <a:xfrm>
            <a:off x="7092000" y="561600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6"/>
          <p:cNvSpPr/>
          <p:nvPr/>
        </p:nvSpPr>
        <p:spPr>
          <a:xfrm>
            <a:off x="7092360" y="424836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7"/>
          <p:cNvSpPr/>
          <p:nvPr/>
        </p:nvSpPr>
        <p:spPr>
          <a:xfrm>
            <a:off x="7092360" y="5904000"/>
            <a:ext cx="213120" cy="6811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8"/>
          <p:cNvSpPr/>
          <p:nvPr/>
        </p:nvSpPr>
        <p:spPr>
          <a:xfrm>
            <a:off x="7092360" y="648000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9"/>
          <p:cNvSpPr/>
          <p:nvPr/>
        </p:nvSpPr>
        <p:spPr>
          <a:xfrm>
            <a:off x="7092720" y="579636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0"/>
          <p:cNvSpPr/>
          <p:nvPr/>
        </p:nvSpPr>
        <p:spPr>
          <a:xfrm>
            <a:off x="7090200" y="442800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1"/>
          <p:cNvSpPr/>
          <p:nvPr/>
        </p:nvSpPr>
        <p:spPr>
          <a:xfrm>
            <a:off x="7090200" y="4644000"/>
            <a:ext cx="212760" cy="213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2"/>
          <p:cNvSpPr/>
          <p:nvPr/>
        </p:nvSpPr>
        <p:spPr>
          <a:xfrm>
            <a:off x="7090200" y="5040000"/>
            <a:ext cx="212760" cy="105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3"/>
          <p:cNvSpPr/>
          <p:nvPr/>
        </p:nvSpPr>
        <p:spPr>
          <a:xfrm>
            <a:off x="7090200" y="522000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4"/>
          <p:cNvSpPr/>
          <p:nvPr/>
        </p:nvSpPr>
        <p:spPr>
          <a:xfrm>
            <a:off x="7090200" y="547200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5"/>
          <p:cNvSpPr/>
          <p:nvPr/>
        </p:nvSpPr>
        <p:spPr>
          <a:xfrm>
            <a:off x="7093080" y="6156000"/>
            <a:ext cx="212760" cy="213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6"/>
          <p:cNvSpPr/>
          <p:nvPr/>
        </p:nvSpPr>
        <p:spPr>
          <a:xfrm>
            <a:off x="7093080" y="590400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7"/>
          <p:cNvSpPr/>
          <p:nvPr/>
        </p:nvSpPr>
        <p:spPr>
          <a:xfrm rot="16200000">
            <a:off x="8099640" y="3385080"/>
            <a:ext cx="213120" cy="13651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8"/>
          <p:cNvSpPr/>
          <p:nvPr/>
        </p:nvSpPr>
        <p:spPr>
          <a:xfrm rot="16200000">
            <a:off x="8783640" y="396108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9"/>
          <p:cNvSpPr/>
          <p:nvPr/>
        </p:nvSpPr>
        <p:spPr>
          <a:xfrm rot="16200000">
            <a:off x="7416000" y="396072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0"/>
          <p:cNvSpPr/>
          <p:nvPr/>
        </p:nvSpPr>
        <p:spPr>
          <a:xfrm rot="16200000">
            <a:off x="9305640" y="3726720"/>
            <a:ext cx="213120" cy="6811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1"/>
          <p:cNvSpPr/>
          <p:nvPr/>
        </p:nvSpPr>
        <p:spPr>
          <a:xfrm rot="16200000">
            <a:off x="9647640" y="396072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2"/>
          <p:cNvSpPr/>
          <p:nvPr/>
        </p:nvSpPr>
        <p:spPr>
          <a:xfrm rot="16200000">
            <a:off x="8964000" y="396036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3"/>
          <p:cNvSpPr/>
          <p:nvPr/>
        </p:nvSpPr>
        <p:spPr>
          <a:xfrm rot="16200000">
            <a:off x="7523640" y="403488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4"/>
          <p:cNvSpPr/>
          <p:nvPr/>
        </p:nvSpPr>
        <p:spPr>
          <a:xfrm rot="16200000">
            <a:off x="7811640" y="3962880"/>
            <a:ext cx="212760" cy="213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5"/>
          <p:cNvSpPr/>
          <p:nvPr/>
        </p:nvSpPr>
        <p:spPr>
          <a:xfrm rot="16200000">
            <a:off x="8153640" y="4016880"/>
            <a:ext cx="212760" cy="105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6"/>
          <p:cNvSpPr/>
          <p:nvPr/>
        </p:nvSpPr>
        <p:spPr>
          <a:xfrm rot="16200000">
            <a:off x="8315640" y="403488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7"/>
          <p:cNvSpPr/>
          <p:nvPr/>
        </p:nvSpPr>
        <p:spPr>
          <a:xfrm rot="16200000">
            <a:off x="8567640" y="403488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8"/>
          <p:cNvSpPr/>
          <p:nvPr/>
        </p:nvSpPr>
        <p:spPr>
          <a:xfrm rot="16200000">
            <a:off x="9323640" y="3960000"/>
            <a:ext cx="212760" cy="213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9"/>
          <p:cNvSpPr/>
          <p:nvPr/>
        </p:nvSpPr>
        <p:spPr>
          <a:xfrm rot="16200000">
            <a:off x="8999640" y="403200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30"/>
          <p:cNvSpPr/>
          <p:nvPr/>
        </p:nvSpPr>
        <p:spPr>
          <a:xfrm>
            <a:off x="7369920" y="4247640"/>
            <a:ext cx="218160" cy="21816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1"/>
          <p:cNvSpPr/>
          <p:nvPr/>
        </p:nvSpPr>
        <p:spPr>
          <a:xfrm>
            <a:off x="7587000" y="4464720"/>
            <a:ext cx="246600" cy="24660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2"/>
          <p:cNvSpPr/>
          <p:nvPr/>
        </p:nvSpPr>
        <p:spPr>
          <a:xfrm>
            <a:off x="7782840" y="4660560"/>
            <a:ext cx="348840" cy="34884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3"/>
          <p:cNvSpPr/>
          <p:nvPr/>
        </p:nvSpPr>
        <p:spPr>
          <a:xfrm>
            <a:off x="9479160" y="6375240"/>
            <a:ext cx="186120" cy="18216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4"/>
          <p:cNvSpPr/>
          <p:nvPr/>
        </p:nvSpPr>
        <p:spPr>
          <a:xfrm>
            <a:off x="9388440" y="6278040"/>
            <a:ext cx="161280" cy="17928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5"/>
          <p:cNvSpPr/>
          <p:nvPr/>
        </p:nvSpPr>
        <p:spPr>
          <a:xfrm>
            <a:off x="1920240" y="5012640"/>
            <a:ext cx="3930840" cy="4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opologically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ssociated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omains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6"/>
          <p:cNvSpPr/>
          <p:nvPr/>
        </p:nvSpPr>
        <p:spPr>
          <a:xfrm>
            <a:off x="3931920" y="5212080"/>
            <a:ext cx="861840" cy="86184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enriched in TAD regulatory regions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2440" y="7248240"/>
            <a:ext cx="984852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TADs structures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TADs and loops show distinct patterns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9520" y="2375280"/>
            <a:ext cx="10076040" cy="460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Maintaining the structure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rcRect l="0" t="60262" r="57643" b="0"/>
          <a:stretch/>
        </p:blipFill>
        <p:spPr>
          <a:xfrm>
            <a:off x="2534040" y="3931920"/>
            <a:ext cx="7435800" cy="318780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7842600" y="6635880"/>
            <a:ext cx="436680" cy="2826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4"/>
          <p:cNvSpPr/>
          <p:nvPr/>
        </p:nvSpPr>
        <p:spPr>
          <a:xfrm>
            <a:off x="5817600" y="6636600"/>
            <a:ext cx="437040" cy="282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5"/>
          <p:cNvSpPr/>
          <p:nvPr/>
        </p:nvSpPr>
        <p:spPr>
          <a:xfrm>
            <a:off x="5007960" y="6636960"/>
            <a:ext cx="436680" cy="282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6"/>
          <p:cNvSpPr/>
          <p:nvPr/>
        </p:nvSpPr>
        <p:spPr>
          <a:xfrm>
            <a:off x="2699280" y="6636960"/>
            <a:ext cx="436680" cy="2822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7"/>
          <p:cNvSpPr/>
          <p:nvPr/>
        </p:nvSpPr>
        <p:spPr>
          <a:xfrm>
            <a:off x="2739960" y="6400800"/>
            <a:ext cx="396000" cy="6159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8"/>
          <p:cNvSpPr/>
          <p:nvPr/>
        </p:nvSpPr>
        <p:spPr>
          <a:xfrm>
            <a:off x="5048280" y="6401160"/>
            <a:ext cx="396360" cy="6159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9"/>
          <p:cNvSpPr/>
          <p:nvPr/>
        </p:nvSpPr>
        <p:spPr>
          <a:xfrm>
            <a:off x="5858280" y="6401160"/>
            <a:ext cx="396360" cy="6159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0"/>
          <p:cNvSpPr/>
          <p:nvPr/>
        </p:nvSpPr>
        <p:spPr>
          <a:xfrm>
            <a:off x="7842600" y="6401160"/>
            <a:ext cx="396360" cy="6159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1"/>
          <p:cNvSpPr/>
          <p:nvPr/>
        </p:nvSpPr>
        <p:spPr>
          <a:xfrm>
            <a:off x="663120" y="6481080"/>
            <a:ext cx="352080" cy="5475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2"/>
          <p:cNvSpPr/>
          <p:nvPr/>
        </p:nvSpPr>
        <p:spPr>
          <a:xfrm>
            <a:off x="663120" y="5610960"/>
            <a:ext cx="388080" cy="250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3"/>
          <p:cNvSpPr/>
          <p:nvPr/>
        </p:nvSpPr>
        <p:spPr>
          <a:xfrm>
            <a:off x="1188720" y="6583680"/>
            <a:ext cx="118764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14"/>
          <p:cNvSpPr/>
          <p:nvPr/>
        </p:nvSpPr>
        <p:spPr>
          <a:xfrm>
            <a:off x="1280160" y="5577840"/>
            <a:ext cx="118764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rcRect l="0" t="0" r="0" b="3206"/>
          <a:stretch/>
        </p:blipFill>
        <p:spPr>
          <a:xfrm>
            <a:off x="6858000" y="3286440"/>
            <a:ext cx="3234960" cy="424620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1152000" y="5868000"/>
            <a:ext cx="3812400" cy="59868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03280" y="1767960"/>
            <a:ext cx="635364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 defined based on amount of DNA-DNA contact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elincRNAs and otherlincRNAs enriched at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not significantly enriched compared to other lincRNAs.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3920" cy="390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3920" cy="390960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5975280" y="6011280"/>
            <a:ext cx="427680" cy="100368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5"/>
          <p:cNvSpPr/>
          <p:nvPr/>
        </p:nvSpPr>
        <p:spPr>
          <a:xfrm>
            <a:off x="395280" y="5039280"/>
            <a:ext cx="5467680" cy="5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rcRect l="50514" t="4289" r="5562" b="0"/>
          <a:stretch/>
        </p:blipFill>
        <p:spPr>
          <a:xfrm>
            <a:off x="4754880" y="2194560"/>
            <a:ext cx="5299560" cy="531612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Frequent promoter-enhancer interactions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9150120" y="6969960"/>
            <a:ext cx="399600" cy="260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5039280" y="6970680"/>
            <a:ext cx="399600" cy="2602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5"/>
          <p:cNvSpPr/>
          <p:nvPr/>
        </p:nvSpPr>
        <p:spPr>
          <a:xfrm>
            <a:off x="5076360" y="6753600"/>
            <a:ext cx="362520" cy="5677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6"/>
          <p:cNvSpPr/>
          <p:nvPr/>
        </p:nvSpPr>
        <p:spPr>
          <a:xfrm>
            <a:off x="9150120" y="6753600"/>
            <a:ext cx="362880" cy="56772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7"/>
          <p:cNvSpPr/>
          <p:nvPr/>
        </p:nvSpPr>
        <p:spPr>
          <a:xfrm>
            <a:off x="1743120" y="6481080"/>
            <a:ext cx="352080" cy="54756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8"/>
          <p:cNvSpPr/>
          <p:nvPr/>
        </p:nvSpPr>
        <p:spPr>
          <a:xfrm>
            <a:off x="1743120" y="5610960"/>
            <a:ext cx="388080" cy="2509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9"/>
          <p:cNvSpPr/>
          <p:nvPr/>
        </p:nvSpPr>
        <p:spPr>
          <a:xfrm>
            <a:off x="2268720" y="6583680"/>
            <a:ext cx="118764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10"/>
          <p:cNvSpPr/>
          <p:nvPr/>
        </p:nvSpPr>
        <p:spPr>
          <a:xfrm>
            <a:off x="2360160" y="5577840"/>
            <a:ext cx="118764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11"/>
          <p:cNvSpPr/>
          <p:nvPr/>
        </p:nvSpPr>
        <p:spPr>
          <a:xfrm>
            <a:off x="8138160" y="1920240"/>
            <a:ext cx="1941480" cy="1461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6742800" y="2951280"/>
            <a:ext cx="2828160" cy="437976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503280" y="2307960"/>
            <a:ext cx="635364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enriched at loop anchors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Consistent with their putative regulatory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architectural proteins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503280" y="1839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in CTCF and cohesin (RAD21 + SMC3) binding sites.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5212080" y="2737080"/>
            <a:ext cx="4795200" cy="481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0" t="3080" r="65710" b="0"/>
          <a:stretch/>
        </p:blipFill>
        <p:spPr>
          <a:xfrm>
            <a:off x="1583280" y="3949560"/>
            <a:ext cx="3451680" cy="335340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rcRect l="61420" t="3080" r="1434" b="0"/>
          <a:stretch/>
        </p:blipFill>
        <p:spPr>
          <a:xfrm>
            <a:off x="4895640" y="3949560"/>
            <a:ext cx="3739320" cy="3353400"/>
          </a:xfrm>
          <a:prstGeom prst="rect">
            <a:avLst/>
          </a:prstGeom>
          <a:ln>
            <a:noFill/>
          </a:ln>
        </p:spPr>
      </p:pic>
      <p:sp>
        <p:nvSpPr>
          <p:cNvPr id="48" name="CustomShape 3"/>
          <p:cNvSpPr/>
          <p:nvPr/>
        </p:nvSpPr>
        <p:spPr>
          <a:xfrm>
            <a:off x="80280" y="7307280"/>
            <a:ext cx="1013868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5796000" y="3160440"/>
            <a:ext cx="3980160" cy="419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211160" y="4048200"/>
            <a:ext cx="2090880" cy="225540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"/>
          <p:cNvSpPr/>
          <p:nvPr/>
        </p:nvSpPr>
        <p:spPr>
          <a:xfrm>
            <a:off x="7051680" y="3850200"/>
            <a:ext cx="2208600" cy="238284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5688000" y="3096000"/>
            <a:ext cx="4319280" cy="431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5123520" y="3840480"/>
            <a:ext cx="4889880" cy="371412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cohesin-only peaks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 for CTCF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types of TAD loops: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6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6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635000"/>
            <a:ext cx="6232320" cy="2857320"/>
          </a:xfrm>
          <a:prstGeom prst="rect">
            <a:avLst/>
          </a:prstGeom>
          <a:ln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360" y="7208640"/>
            <a:ext cx="1007640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03280" y="1767960"/>
            <a:ext cx="9067680" cy="51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anchors, but not significantly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03280" y="2019960"/>
            <a:ext cx="9067680" cy="51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associated with higher chromosomal contact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03280" y="248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Summing all contacts happening inside every TAD.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68760" cy="360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 higher contact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3280" y="1947960"/>
            <a:ext cx="691200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with significantly higher contact than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7056000" y="2862000"/>
            <a:ext cx="2535480" cy="462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3280" y="1767960"/>
            <a:ext cx="9067680" cy="51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anchors, but not significantly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associated with TADs presenting more compaction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274320" y="1463040"/>
            <a:ext cx="9508680" cy="3565080"/>
          </a:xfrm>
          <a:prstGeom prst="rect">
            <a:avLst/>
          </a:prstGeom>
          <a:solidFill>
            <a:srgbClr val="ffffff">
              <a:alpha val="8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503280" y="2014560"/>
            <a:ext cx="9067680" cy="30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analysis to other cell-lines may reveal whether the role of elincRNAs in regulating chromatin architecture is cell-type specific.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Experimental validation by genetically manipulating elincRNAs transcription and testing effect on chromatin folding is required to confirm their roles.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3744000"/>
            <a:ext cx="4747680" cy="3022920"/>
          </a:xfrm>
          <a:prstGeom prst="rect">
            <a:avLst/>
          </a:prstGeom>
          <a:ln>
            <a:noFill/>
          </a:ln>
        </p:spPr>
      </p:pic>
      <p:sp>
        <p:nvSpPr>
          <p:cNvPr id="52" name="CustomShape 3"/>
          <p:cNvSpPr/>
          <p:nvPr/>
        </p:nvSpPr>
        <p:spPr>
          <a:xfrm>
            <a:off x="164520" y="4128840"/>
            <a:ext cx="4234320" cy="71136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4"/>
          <p:cNvSpPr/>
          <p:nvPr/>
        </p:nvSpPr>
        <p:spPr>
          <a:xfrm>
            <a:off x="6408720" y="7262280"/>
            <a:ext cx="10138680" cy="59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4870800" y="3735720"/>
            <a:ext cx="5132160" cy="2739240"/>
          </a:xfrm>
          <a:prstGeom prst="rect">
            <a:avLst/>
          </a:prstGeom>
          <a:ln>
            <a:noFill/>
          </a:ln>
        </p:spPr>
      </p:pic>
      <p:sp>
        <p:nvSpPr>
          <p:cNvPr id="55" name="CustomShape 5"/>
          <p:cNvSpPr/>
          <p:nvPr/>
        </p:nvSpPr>
        <p:spPr>
          <a:xfrm>
            <a:off x="8927280" y="5111280"/>
            <a:ext cx="1075680" cy="136368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6"/>
          <p:cNvSpPr/>
          <p:nvPr/>
        </p:nvSpPr>
        <p:spPr>
          <a:xfrm>
            <a:off x="80640" y="7199280"/>
            <a:ext cx="9922320" cy="28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503280" y="20145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Adam Alexander Smith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 Ferreira da Silva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 Berard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05440" y="30240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32080" cy="361620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 rot="18900000">
            <a:off x="5896440" y="6551640"/>
            <a:ext cx="421920" cy="43056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 rot="18900000">
            <a:off x="6626160" y="6551640"/>
            <a:ext cx="421560" cy="43056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5"/>
          <p:cNvSpPr/>
          <p:nvPr/>
        </p:nvSpPr>
        <p:spPr>
          <a:xfrm rot="18900000">
            <a:off x="7264800" y="6551640"/>
            <a:ext cx="421560" cy="43056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6"/>
          <p:cNvSpPr/>
          <p:nvPr/>
        </p:nvSpPr>
        <p:spPr>
          <a:xfrm>
            <a:off x="5040000" y="4151520"/>
            <a:ext cx="1194120" cy="165240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7"/>
          <p:cNvSpPr/>
          <p:nvPr/>
        </p:nvSpPr>
        <p:spPr>
          <a:xfrm>
            <a:off x="6444720" y="3792960"/>
            <a:ext cx="588960" cy="74772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8"/>
          <p:cNvSpPr/>
          <p:nvPr/>
        </p:nvSpPr>
        <p:spPr>
          <a:xfrm>
            <a:off x="6576480" y="5005800"/>
            <a:ext cx="512280" cy="77832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14734440" y="11078640"/>
            <a:ext cx="908280" cy="39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20200" cy="466956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03280" y="1767960"/>
            <a:ext cx="633312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40400" cy="7156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6912000" y="3433320"/>
            <a:ext cx="3031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720360" y="3433680"/>
            <a:ext cx="3031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en-US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09120" cy="3345120"/>
          </a:xfrm>
          <a:prstGeom prst="rect">
            <a:avLst/>
          </a:prstGeom>
          <a:ln>
            <a:noFill/>
          </a:ln>
        </p:spPr>
      </p:pic>
      <p:sp>
        <p:nvSpPr>
          <p:cNvPr id="250" name="CustomShape 3"/>
          <p:cNvSpPr/>
          <p:nvPr/>
        </p:nvSpPr>
        <p:spPr>
          <a:xfrm>
            <a:off x="1987920" y="4412520"/>
            <a:ext cx="1034280" cy="237600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4"/>
          <p:cNvSpPr/>
          <p:nvPr/>
        </p:nvSpPr>
        <p:spPr>
          <a:xfrm>
            <a:off x="6167520" y="4406040"/>
            <a:ext cx="1381320" cy="239292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5"/>
          <p:cNvSpPr/>
          <p:nvPr/>
        </p:nvSpPr>
        <p:spPr>
          <a:xfrm>
            <a:off x="2658600" y="5967360"/>
            <a:ext cx="195480" cy="19440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49880" cy="695160"/>
          </a:xfrm>
          <a:prstGeom prst="rect">
            <a:avLst/>
          </a:prstGeom>
          <a:ln>
            <a:noFill/>
          </a:ln>
        </p:spPr>
      </p:pic>
      <p:sp>
        <p:nvSpPr>
          <p:cNvPr id="254" name="CustomShape 6"/>
          <p:cNvSpPr/>
          <p:nvPr/>
        </p:nvSpPr>
        <p:spPr>
          <a:xfrm>
            <a:off x="6366600" y="4815720"/>
            <a:ext cx="195480" cy="19440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294* lncRNAs are functionally annotated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variety of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3"/>
          <p:cNvSpPr/>
          <p:nvPr/>
        </p:nvSpPr>
        <p:spPr>
          <a:xfrm>
            <a:off x="48240" y="7132680"/>
            <a:ext cx="4160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Neguembor et al. Skeletal Muscle 2014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5963400" y="2412000"/>
            <a:ext cx="3883680" cy="4977000"/>
          </a:xfrm>
          <a:prstGeom prst="rect">
            <a:avLst/>
          </a:prstGeom>
          <a:ln>
            <a:noFill/>
          </a:ln>
        </p:spPr>
      </p:pic>
      <p:sp>
        <p:nvSpPr>
          <p:cNvPr id="61" name="CustomShape 4"/>
          <p:cNvSpPr/>
          <p:nvPr/>
        </p:nvSpPr>
        <p:spPr>
          <a:xfrm>
            <a:off x="48240" y="6772680"/>
            <a:ext cx="4160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February 2016, http://www.lncrnadb.org/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active enhancers are transcribed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produce lincRNAs: 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5513400" y="3913560"/>
            <a:ext cx="4570920" cy="364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can regulate genome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503280" y="2811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 human traits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6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Regulate protein-coding genes in 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6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Associated with regions of higher chromosomal interactions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96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Involved in the regulation of nuclear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7315200" y="6927120"/>
            <a:ext cx="265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Tan et al, under revision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503280" y="2199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3"/>
          <p:cNvSpPr/>
          <p:nvPr/>
        </p:nvSpPr>
        <p:spPr>
          <a:xfrm>
            <a:off x="503280" y="2271960"/>
            <a:ext cx="9067680" cy="346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2"/>
          <p:cNvSpPr/>
          <p:nvPr/>
        </p:nvSpPr>
        <p:spPr>
          <a:xfrm>
            <a:off x="503280" y="1803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LCL-expressed lincRNAs whose promoter region overlaps enhancers but no promoters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3" name="Table 3"/>
          <p:cNvGraphicFramePr/>
          <p:nvPr/>
        </p:nvGraphicFramePr>
        <p:xfrm>
          <a:off x="947520" y="5389200"/>
          <a:ext cx="7772040" cy="113148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8952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4" name="CustomShape 4"/>
          <p:cNvSpPr/>
          <p:nvPr/>
        </p:nvSpPr>
        <p:spPr>
          <a:xfrm>
            <a:off x="503280" y="2811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LincRNAs: LCL-expressed (Tan et al, under revision)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5"/>
          <p:cNvSpPr/>
          <p:nvPr/>
        </p:nvSpPr>
        <p:spPr>
          <a:xfrm>
            <a:off x="503280" y="3963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Enhancers, promoters: active in LCL, ENCODE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3280" y="300600"/>
            <a:ext cx="906696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3280" y="1767960"/>
            <a:ext cx="906768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96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82440" y="7248240"/>
            <a:ext cx="984852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7369920" y="4247640"/>
            <a:ext cx="2489040" cy="2515320"/>
          </a:xfrm>
          <a:prstGeom prst="rect">
            <a:avLst/>
          </a:prstGeom>
          <a:ln>
            <a:noFill/>
          </a:ln>
        </p:spPr>
      </p:pic>
      <p:sp>
        <p:nvSpPr>
          <p:cNvPr id="80" name="CustomShape 4"/>
          <p:cNvSpPr/>
          <p:nvPr/>
        </p:nvSpPr>
        <p:spPr>
          <a:xfrm>
            <a:off x="7092000" y="4356000"/>
            <a:ext cx="213120" cy="13651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5"/>
          <p:cNvSpPr/>
          <p:nvPr/>
        </p:nvSpPr>
        <p:spPr>
          <a:xfrm>
            <a:off x="7092000" y="561600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6"/>
          <p:cNvSpPr/>
          <p:nvPr/>
        </p:nvSpPr>
        <p:spPr>
          <a:xfrm>
            <a:off x="7092360" y="424836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7"/>
          <p:cNvSpPr/>
          <p:nvPr/>
        </p:nvSpPr>
        <p:spPr>
          <a:xfrm>
            <a:off x="7092360" y="5904000"/>
            <a:ext cx="213120" cy="6811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8"/>
          <p:cNvSpPr/>
          <p:nvPr/>
        </p:nvSpPr>
        <p:spPr>
          <a:xfrm>
            <a:off x="7092360" y="648000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9"/>
          <p:cNvSpPr/>
          <p:nvPr/>
        </p:nvSpPr>
        <p:spPr>
          <a:xfrm>
            <a:off x="7092720" y="579636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10"/>
          <p:cNvSpPr/>
          <p:nvPr/>
        </p:nvSpPr>
        <p:spPr>
          <a:xfrm>
            <a:off x="7090200" y="442800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11"/>
          <p:cNvSpPr/>
          <p:nvPr/>
        </p:nvSpPr>
        <p:spPr>
          <a:xfrm>
            <a:off x="7090200" y="4644000"/>
            <a:ext cx="212760" cy="213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12"/>
          <p:cNvSpPr/>
          <p:nvPr/>
        </p:nvSpPr>
        <p:spPr>
          <a:xfrm>
            <a:off x="7090200" y="5040000"/>
            <a:ext cx="212760" cy="105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13"/>
          <p:cNvSpPr/>
          <p:nvPr/>
        </p:nvSpPr>
        <p:spPr>
          <a:xfrm>
            <a:off x="7090200" y="522000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14"/>
          <p:cNvSpPr/>
          <p:nvPr/>
        </p:nvSpPr>
        <p:spPr>
          <a:xfrm>
            <a:off x="7090200" y="547200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5"/>
          <p:cNvSpPr/>
          <p:nvPr/>
        </p:nvSpPr>
        <p:spPr>
          <a:xfrm>
            <a:off x="7093080" y="6156000"/>
            <a:ext cx="212760" cy="213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6"/>
          <p:cNvSpPr/>
          <p:nvPr/>
        </p:nvSpPr>
        <p:spPr>
          <a:xfrm>
            <a:off x="7093080" y="590400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17"/>
          <p:cNvSpPr/>
          <p:nvPr/>
        </p:nvSpPr>
        <p:spPr>
          <a:xfrm rot="16200000">
            <a:off x="8099640" y="3385080"/>
            <a:ext cx="213120" cy="13651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8"/>
          <p:cNvSpPr/>
          <p:nvPr/>
        </p:nvSpPr>
        <p:spPr>
          <a:xfrm rot="16200000">
            <a:off x="8783640" y="396108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9"/>
          <p:cNvSpPr/>
          <p:nvPr/>
        </p:nvSpPr>
        <p:spPr>
          <a:xfrm rot="16200000">
            <a:off x="7416000" y="396072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0"/>
          <p:cNvSpPr/>
          <p:nvPr/>
        </p:nvSpPr>
        <p:spPr>
          <a:xfrm rot="16200000">
            <a:off x="9305640" y="3726720"/>
            <a:ext cx="213120" cy="68112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1"/>
          <p:cNvSpPr/>
          <p:nvPr/>
        </p:nvSpPr>
        <p:spPr>
          <a:xfrm rot="16200000">
            <a:off x="9647640" y="396072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2"/>
          <p:cNvSpPr/>
          <p:nvPr/>
        </p:nvSpPr>
        <p:spPr>
          <a:xfrm rot="16200000">
            <a:off x="8964000" y="3960360"/>
            <a:ext cx="213120" cy="21312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3"/>
          <p:cNvSpPr/>
          <p:nvPr/>
        </p:nvSpPr>
        <p:spPr>
          <a:xfrm rot="16200000">
            <a:off x="7523640" y="403488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4"/>
          <p:cNvSpPr/>
          <p:nvPr/>
        </p:nvSpPr>
        <p:spPr>
          <a:xfrm rot="16200000">
            <a:off x="7811640" y="3962880"/>
            <a:ext cx="212760" cy="213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5"/>
          <p:cNvSpPr/>
          <p:nvPr/>
        </p:nvSpPr>
        <p:spPr>
          <a:xfrm rot="16200000">
            <a:off x="8153640" y="4016880"/>
            <a:ext cx="212760" cy="105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6"/>
          <p:cNvSpPr/>
          <p:nvPr/>
        </p:nvSpPr>
        <p:spPr>
          <a:xfrm rot="16200000">
            <a:off x="8315640" y="403488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7"/>
          <p:cNvSpPr/>
          <p:nvPr/>
        </p:nvSpPr>
        <p:spPr>
          <a:xfrm rot="16200000">
            <a:off x="8567640" y="403488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8"/>
          <p:cNvSpPr/>
          <p:nvPr/>
        </p:nvSpPr>
        <p:spPr>
          <a:xfrm rot="16200000">
            <a:off x="9323640" y="3960000"/>
            <a:ext cx="212760" cy="213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9"/>
          <p:cNvSpPr/>
          <p:nvPr/>
        </p:nvSpPr>
        <p:spPr>
          <a:xfrm rot="16200000">
            <a:off x="8999640" y="4032000"/>
            <a:ext cx="212760" cy="6912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2016-12-15T16:26:41Z</dcterms:modified>
  <cp:revision>211</cp:revision>
  <dc:subject/>
  <dc:title/>
</cp:coreProperties>
</file>